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activeX/activeX8.xml" ContentType="application/vnd.ms-office.activeX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activeX/activeX5.xml" ContentType="application/vnd.ms-office.activeX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photoAlbum layout="1pic" frame="frameStyle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69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11192;7594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11192;7594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11192;7594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21193;2990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8784;9393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21193;2990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21193;2990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8784;9393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21193;2990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2894088219"/>
  <ax:ocxPr ax:name="BackColor" ax:value="14744574"/>
  <ax:ocxPr ax:name="BorderStyle" ax:value="1"/>
  <ax:ocxPr ax:name="ScrollBars" ax:value="2"/>
  <ax:ocxPr ax:name="Size" ax:value="21193;2990"/>
  <ax:ocxPr ax:name="BorderColor" ax:value="0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895F0-89BC-4090-950D-23E96E88CE04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838E5-59C1-4672-98D1-52D9FAF6757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5DBB42-5EAC-414B-81C4-EBE26BA8D9BC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838E5-59C1-4672-98D1-52D9FAF67577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6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A83F-B616-42C9-BB99-E8316B135325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DBB95-F4E2-4622-8278-61B49D27C3D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Comic Sans M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Comic Sans M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Comic Sans M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Comic Sans M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Comic Sans M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Comic Sans M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71472" y="1524000"/>
            <a:ext cx="7715304" cy="3046988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96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937A55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How to Sow Seeds</a:t>
            </a:r>
            <a:endParaRPr lang="en-GB" sz="96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rgbClr val="937A55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28875" y="785813"/>
            <a:ext cx="61436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Open the PowerPoint application first.</a:t>
            </a: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Use the Open file option to locate the file</a:t>
            </a: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NB: The sequencing activity cannot be carried out using the viewer.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00108"/>
            <a:ext cx="1749713" cy="7143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428625" y="357188"/>
            <a:ext cx="77866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If the presentation doesn’t automatically open in slide sorter view:  </a:t>
            </a:r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214554"/>
            <a:ext cx="2884937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500438" y="2571750"/>
            <a:ext cx="4714875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To be able to use the text boxes you must enable macros. You may be automatically prompted to do this.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If not click on </a:t>
            </a:r>
            <a:r>
              <a:rPr lang="en-GB" b="1" dirty="0">
                <a:solidFill>
                  <a:schemeClr val="bg1"/>
                </a:solidFill>
                <a:latin typeface="Comic Sans MS" pitchFamily="66" charset="0"/>
              </a:rPr>
              <a:t>Options</a:t>
            </a: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 under the tool bar (slide sorter view).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Activate the </a:t>
            </a:r>
            <a:r>
              <a:rPr lang="en-GB" b="1" dirty="0">
                <a:solidFill>
                  <a:schemeClr val="bg1"/>
                </a:solidFill>
                <a:latin typeface="Comic Sans MS" pitchFamily="66" charset="0"/>
              </a:rPr>
              <a:t>Enable the content </a:t>
            </a: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option.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Click </a:t>
            </a:r>
            <a:r>
              <a:rPr lang="en-GB" b="1" dirty="0">
                <a:solidFill>
                  <a:schemeClr val="bg1"/>
                </a:solidFill>
                <a:latin typeface="Comic Sans MS" pitchFamily="66" charset="0"/>
              </a:rPr>
              <a:t>OK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rot="16200000" flipV="1">
            <a:off x="2714626" y="3071812"/>
            <a:ext cx="785812" cy="785813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 flipV="1">
            <a:off x="928688" y="4714875"/>
            <a:ext cx="2571750" cy="3571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2500313" y="5214938"/>
            <a:ext cx="928687" cy="4286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00174"/>
            <a:ext cx="3657600" cy="272415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4429124" y="1571612"/>
            <a:ext cx="41434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The text boxes are only active in the slideshow mode which means text can be added and deleted as the slideshow is being watched.</a:t>
            </a:r>
          </a:p>
          <a:p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This presentation is saved in the slideshow view .</a:t>
            </a:r>
          </a:p>
          <a:p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You cannot use enter to start a new line but once the text box is full a scroll bar will appear so you can type more information if you wish.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77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571472" y="500042"/>
            <a:ext cx="3382963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421461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1026" name="TextBox1" r:id="rId2" imgW="4029120" imgH="2733840"/>
    </p:controls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78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500034" y="1428736"/>
            <a:ext cx="4238634" cy="3938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7958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2050" name="TextBox1" r:id="rId2" imgW="4029120" imgH="2733840"/>
    </p:controls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79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428596" y="428604"/>
            <a:ext cx="3475037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3074" name="TextBox1" r:id="rId2" imgW="4029120" imgH="2733840"/>
    </p:controls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0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663072" y="746144"/>
            <a:ext cx="5817856" cy="4040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7958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  <p:sp>
        <p:nvSpPr>
          <p:cNvPr id="4" name="Footer Placeholder 2"/>
          <p:cNvSpPr txBox="1">
            <a:spLocks/>
          </p:cNvSpPr>
          <p:nvPr/>
        </p:nvSpPr>
        <p:spPr>
          <a:xfrm>
            <a:off x="392877" y="6356350"/>
            <a:ext cx="83582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schoolveg@hotmail.com</a:t>
            </a: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ontrols>
      <p:control spid="4098" name="TextBox1" r:id="rId2" imgW="7629480" imgH="1076400"/>
    </p:controls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1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500034" y="1214422"/>
            <a:ext cx="4486706" cy="39576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5122" name="TextBox1" r:id="rId2" imgW="3162240" imgH="3381480"/>
    </p:controls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2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785918" y="1214422"/>
            <a:ext cx="5535407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6146" name="TextBox1" r:id="rId2" imgW="7629480" imgH="1076400"/>
    </p:controls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4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811852" y="708025"/>
            <a:ext cx="5520297" cy="3863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7170" name="TextBox1" r:id="rId2" imgW="7629480" imgH="1076400"/>
    </p:controls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5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500034" y="857232"/>
            <a:ext cx="3965078" cy="47863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8194" name="TextBox1" r:id="rId2" imgW="3162240" imgH="3381480"/>
    </p:controls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6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857356" y="928670"/>
            <a:ext cx="5600712" cy="32018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9218" name="TextBox1" r:id="rId2" imgW="7629480" imgH="1076400"/>
    </p:controls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Picture_0287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785918" y="857232"/>
            <a:ext cx="5582473" cy="3294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2877" y="6356350"/>
            <a:ext cx="835824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© schoolveg@hotmail.com</a:t>
            </a:r>
            <a:endParaRPr lang="en-GB" dirty="0"/>
          </a:p>
        </p:txBody>
      </p:sp>
    </p:spTree>
    <p:controls>
      <p:control spid="10242" name="TextBox1" r:id="rId2" imgW="7629480" imgH="1076400"/>
    </p:controls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190</Words>
  <Application>Microsoft Office PowerPoint</Application>
  <PresentationFormat>On-screen Show (4:3)</PresentationFormat>
  <Paragraphs>42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Sue</dc:creator>
  <cp:lastModifiedBy>Sue</cp:lastModifiedBy>
  <cp:revision>3</cp:revision>
  <dcterms:created xsi:type="dcterms:W3CDTF">2009-03-27T19:06:34Z</dcterms:created>
  <dcterms:modified xsi:type="dcterms:W3CDTF">2009-03-27T19:23:21Z</dcterms:modified>
</cp:coreProperties>
</file>