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activeX/activeX4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activeX/activeX10.xml" ContentType="application/vnd.ms-office.activeX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activeX/activeX8.xml" ContentType="application/vnd.ms-office.activeX+xml"/>
  <Override PartName="/ppt/activeX/activeX9.xml" ContentType="application/vnd.ms-office.activeX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activeX/activeX6.xml" ContentType="application/vnd.ms-office.activeX+xml"/>
  <Override PartName="/ppt/activeX/activeX7.xml" ContentType="application/vnd.ms-office.activeX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activeX/activeX5.xml" ContentType="application/vnd.ms-office.activeX+xml"/>
  <Default Extension="bin" ContentType="application/vnd.ms-office.vbaPro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activeX/activeX3.xml" ContentType="application/vnd.ms-office.activeX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activeX/activeX1.xml" ContentType="application/vnd.ms-office.activeX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0" r:id="rId3"/>
    <p:sldId id="269" r:id="rId4"/>
    <p:sldId id="258" r:id="rId5"/>
    <p:sldId id="266" r:id="rId6"/>
    <p:sldId id="260" r:id="rId7"/>
    <p:sldId id="262" r:id="rId8"/>
    <p:sldId id="263" r:id="rId9"/>
    <p:sldId id="268" r:id="rId10"/>
    <p:sldId id="259" r:id="rId11"/>
    <p:sldId id="267" r:id="rId12"/>
    <p:sldId id="261" r:id="rId13"/>
    <p:sldId id="257" r:id="rId14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2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2894088219"/>
  <ax:ocxPr ax:name="BackColor" ax:value="14737632"/>
  <ax:ocxPr ax:name="BorderStyle" ax:value="1"/>
  <ax:ocxPr ax:name="ScrollBars" ax:value="2"/>
  <ax:ocxPr ax:name="MousePointer" ax:value="3"/>
  <ax:ocxPr ax:name="Size" ax:value="22600;2999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2894088219"/>
  <ax:ocxPr ax:name="BackColor" ax:value="14737632"/>
  <ax:ocxPr ax:name="BorderStyle" ax:value="1"/>
  <ax:ocxPr ax:name="ScrollBars" ax:value="2"/>
  <ax:ocxPr ax:name="MousePointer" ax:value="3"/>
  <ax:ocxPr ax:name="Size" ax:value="11404;7999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2894088219"/>
  <ax:ocxPr ax:name="BackColor" ax:value="14737632"/>
  <ax:ocxPr ax:name="BorderStyle" ax:value="1"/>
  <ax:ocxPr ax:name="ScrollBars" ax:value="2"/>
  <ax:ocxPr ax:name="MousePointer" ax:value="3"/>
  <ax:ocxPr ax:name="Size" ax:value="22600;2999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2894088219"/>
  <ax:ocxPr ax:name="BackColor" ax:value="14737632"/>
  <ax:ocxPr ax:name="BorderStyle" ax:value="1"/>
  <ax:ocxPr ax:name="ScrollBars" ax:value="2"/>
  <ax:ocxPr ax:name="MousePointer" ax:value="3"/>
  <ax:ocxPr ax:name="Size" ax:value="22600;2999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2894088219"/>
  <ax:ocxPr ax:name="BackColor" ax:value="14737632"/>
  <ax:ocxPr ax:name="BorderStyle" ax:value="1"/>
  <ax:ocxPr ax:name="ScrollBars" ax:value="2"/>
  <ax:ocxPr ax:name="MousePointer" ax:value="3"/>
  <ax:ocxPr ax:name="Size" ax:value="22600;2999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2894088219"/>
  <ax:ocxPr ax:name="BackColor" ax:value="14737632"/>
  <ax:ocxPr ax:name="BorderStyle" ax:value="1"/>
  <ax:ocxPr ax:name="ScrollBars" ax:value="2"/>
  <ax:ocxPr ax:name="MousePointer" ax:value="3"/>
  <ax:ocxPr ax:name="Size" ax:value="22600;2999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2894088219"/>
  <ax:ocxPr ax:name="BackColor" ax:value="14737632"/>
  <ax:ocxPr ax:name="BorderStyle" ax:value="1"/>
  <ax:ocxPr ax:name="ScrollBars" ax:value="2"/>
  <ax:ocxPr ax:name="MousePointer" ax:value="3"/>
  <ax:ocxPr ax:name="Size" ax:value="11404;7999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2894088219"/>
  <ax:ocxPr ax:name="BackColor" ax:value="14737632"/>
  <ax:ocxPr ax:name="BorderStyle" ax:value="1"/>
  <ax:ocxPr ax:name="ScrollBars" ax:value="2"/>
  <ax:ocxPr ax:name="MousePointer" ax:value="3"/>
  <ax:ocxPr ax:name="Size" ax:value="22600;2999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9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2894088219"/>
  <ax:ocxPr ax:name="BackColor" ax:value="14737632"/>
  <ax:ocxPr ax:name="BorderStyle" ax:value="1"/>
  <ax:ocxPr ax:name="ScrollBars" ax:value="2"/>
  <ax:ocxPr ax:name="MousePointer" ax:value="3"/>
  <ax:ocxPr ax:name="Size" ax:value="22600;2399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2894088219"/>
  <ax:ocxPr ax:name="BackColor" ax:value="14737632"/>
  <ax:ocxPr ax:name="BorderStyle" ax:value="1"/>
  <ax:ocxPr ax:name="ScrollBars" ax:value="2"/>
  <ax:ocxPr ax:name="MousePointer" ax:value="3"/>
  <ax:ocxPr ax:name="Size" ax:value="11404;7999"/>
  <ax:ocxPr ax:name="SpecialEffect" ax:value="0"/>
  <ax:ocxPr ax:name="FontName" ax:value="Comic Sans MS"/>
  <ax:ocxPr ax:name="FontHeight" ax:value="285"/>
  <ax:ocxPr ax:name="FontCharSet" ax:value="0"/>
  <ax:ocxPr ax:name="FontPitchAndFamily" ax:value="2"/>
</ax:ocx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326EA1-6374-4976-A709-B49AABDFEC0D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79F39-69BD-494F-8DEB-40DA1F2AEBB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79F39-69BD-494F-8DEB-40DA1F2AEBB9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E5DBB42-5EAC-414B-81C4-EBE26BA8D9BC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79F39-69BD-494F-8DEB-40DA1F2AEBB9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79F39-69BD-494F-8DEB-40DA1F2AEBB9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79F39-69BD-494F-8DEB-40DA1F2AEBB9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79F39-69BD-494F-8DEB-40DA1F2AEBB9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79F39-69BD-494F-8DEB-40DA1F2AEBB9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79F39-69BD-494F-8DEB-40DA1F2AEBB9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79F39-69BD-494F-8DEB-40DA1F2AEBB9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79F39-69BD-494F-8DEB-40DA1F2AEBB9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79F39-69BD-494F-8DEB-40DA1F2AEBB9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79F39-69BD-494F-8DEB-40DA1F2AEBB9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79F39-69BD-494F-8DEB-40DA1F2AEBB9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rgbClr val="7F6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928662" y="6143644"/>
            <a:ext cx="70009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solidFill>
                  <a:schemeClr val="bg1"/>
                </a:solidFill>
                <a:latin typeface="Comic Sans MS" pitchFamily="66" charset="0"/>
              </a:rPr>
              <a:t>© Susan Garrett – schoolveg@hotmail.com</a:t>
            </a:r>
            <a:endParaRPr lang="en-GB" sz="12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1E33-C2D0-4CA7-96E4-A24E2ED7DC38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8CB33-1696-4C2B-A7FA-FA0929482B7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1E33-C2D0-4CA7-96E4-A24E2ED7DC38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8CB33-1696-4C2B-A7FA-FA0929482B7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1E33-C2D0-4CA7-96E4-A24E2ED7DC38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8CB33-1696-4C2B-A7FA-FA0929482B7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1E33-C2D0-4CA7-96E4-A24E2ED7DC38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8CB33-1696-4C2B-A7FA-FA0929482B7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1E33-C2D0-4CA7-96E4-A24E2ED7DC38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8CB33-1696-4C2B-A7FA-FA0929482B7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1E33-C2D0-4CA7-96E4-A24E2ED7DC38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8CB33-1696-4C2B-A7FA-FA0929482B7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1E33-C2D0-4CA7-96E4-A24E2ED7DC38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8CB33-1696-4C2B-A7FA-FA0929482B7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1E33-C2D0-4CA7-96E4-A24E2ED7DC38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8CB33-1696-4C2B-A7FA-FA0929482B7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1E33-C2D0-4CA7-96E4-A24E2ED7DC38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8CB33-1696-4C2B-A7FA-FA0929482B7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1E33-C2D0-4CA7-96E4-A24E2ED7DC38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8CB33-1696-4C2B-A7FA-FA0929482B7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1E33-C2D0-4CA7-96E4-A24E2ED7DC38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8CB33-1696-4C2B-A7FA-FA0929482B7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C1E33-C2D0-4CA7-96E4-A24E2ED7DC38}" type="datetimeFigureOut">
              <a:rPr lang="en-US" smtClean="0"/>
              <a:pPr/>
              <a:t>3/27/2009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A8CB33-1696-4C2B-A7FA-FA0929482B7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5.jpe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0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6.jpeg"/><Relationship Id="rId4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71472" y="1524000"/>
            <a:ext cx="7715304" cy="3046988"/>
          </a:xfrm>
          <a:prstGeom prst="rect">
            <a:avLst/>
          </a:prstGeom>
          <a:solidFill>
            <a:schemeClr val="bg2">
              <a:lumMod val="90000"/>
            </a:schemeClr>
          </a:solidFill>
          <a:ln w="3810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96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937A55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How to Sow Seeds</a:t>
            </a:r>
            <a:endParaRPr lang="en-GB" sz="9600" b="1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rgbClr val="937A55"/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28875" y="785813"/>
            <a:ext cx="614362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j-lt"/>
              </a:rPr>
              <a:t>Open the PowerPoint application first.</a:t>
            </a:r>
          </a:p>
          <a:p>
            <a:pPr>
              <a:defRPr/>
            </a:pPr>
            <a:r>
              <a:rPr lang="en-GB" dirty="0">
                <a:latin typeface="+mj-lt"/>
              </a:rPr>
              <a:t>Use the Open file option to locate the file</a:t>
            </a:r>
            <a:endParaRPr lang="en-GB" dirty="0">
              <a:latin typeface="+mj-lt"/>
            </a:endParaRPr>
          </a:p>
          <a:p>
            <a:pPr>
              <a:defRPr/>
            </a:pPr>
            <a:r>
              <a:rPr lang="en-GB" dirty="0">
                <a:latin typeface="+mj-lt"/>
              </a:rPr>
              <a:t>NB: The sequencing activity cannot be carried out using the viewer.</a:t>
            </a:r>
            <a:endParaRPr lang="en-GB" dirty="0">
              <a:latin typeface="+mj-lt"/>
            </a:endParaRP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000108"/>
            <a:ext cx="1749713" cy="71438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428625" y="357188"/>
            <a:ext cx="778668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n-lt"/>
              </a:rPr>
              <a:t>If the presentation doesn’t automatically open in slide sorter view:  </a:t>
            </a:r>
            <a:endParaRPr lang="en-GB" dirty="0">
              <a:latin typeface="+mn-lt"/>
            </a:endParaRPr>
          </a:p>
        </p:txBody>
      </p:sp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214554"/>
            <a:ext cx="2884937" cy="378621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3500438" y="2571750"/>
            <a:ext cx="4714875" cy="2862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n-lt"/>
              </a:rPr>
              <a:t>To be able to use the text boxes you must enable macros. You may be automatically prompted to do this.</a:t>
            </a: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r>
              <a:rPr lang="en-GB" dirty="0">
                <a:latin typeface="+mn-lt"/>
              </a:rPr>
              <a:t>If not click on </a:t>
            </a:r>
            <a:r>
              <a:rPr lang="en-GB" b="1" dirty="0">
                <a:latin typeface="+mn-lt"/>
              </a:rPr>
              <a:t>Options</a:t>
            </a:r>
            <a:r>
              <a:rPr lang="en-GB" dirty="0">
                <a:latin typeface="+mn-lt"/>
              </a:rPr>
              <a:t> under the tool bar (slide sorter view).</a:t>
            </a: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r>
              <a:rPr lang="en-GB" dirty="0">
                <a:latin typeface="+mn-lt"/>
              </a:rPr>
              <a:t>Activate the </a:t>
            </a:r>
            <a:r>
              <a:rPr lang="en-GB" b="1" dirty="0">
                <a:latin typeface="+mn-lt"/>
              </a:rPr>
              <a:t>Enable the content </a:t>
            </a:r>
            <a:r>
              <a:rPr lang="en-GB" dirty="0">
                <a:latin typeface="+mn-lt"/>
              </a:rPr>
              <a:t>option.</a:t>
            </a: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r>
              <a:rPr lang="en-GB" dirty="0">
                <a:latin typeface="+mn-lt"/>
              </a:rPr>
              <a:t>Click </a:t>
            </a:r>
            <a:r>
              <a:rPr lang="en-GB" b="1" dirty="0">
                <a:latin typeface="+mn-lt"/>
              </a:rPr>
              <a:t>OK</a:t>
            </a:r>
            <a:endParaRPr lang="en-GB" b="1" dirty="0">
              <a:latin typeface="+mn-lt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rot="16200000" flipV="1">
            <a:off x="2714626" y="3071812"/>
            <a:ext cx="785812" cy="785813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0800000" flipV="1">
            <a:off x="928688" y="4714875"/>
            <a:ext cx="2571750" cy="357188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0800000" flipV="1">
            <a:off x="2500313" y="5214938"/>
            <a:ext cx="928687" cy="428625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500174"/>
            <a:ext cx="3657600" cy="272415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4429124" y="1571612"/>
            <a:ext cx="41434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text boxes are only active in the slideshow mode which means text can be added and deleted as the slideshow is being watched.</a:t>
            </a:r>
          </a:p>
          <a:p>
            <a:endParaRPr lang="en-GB" dirty="0"/>
          </a:p>
          <a:p>
            <a:r>
              <a:rPr lang="en-GB" dirty="0" smtClean="0"/>
              <a:t>This presentation is saved in the slideshow view .</a:t>
            </a:r>
          </a:p>
          <a:p>
            <a:endParaRPr lang="en-GB" dirty="0"/>
          </a:p>
          <a:p>
            <a:r>
              <a:rPr lang="en-GB" dirty="0" smtClean="0"/>
              <a:t>You cannot use enter to start a new line but once the text box is full a scroll bar will appear so you can type more information if you wish.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_027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rcRect l="12500" t="7812" r="21094" b="4297"/>
          <a:stretch>
            <a:fillRect/>
          </a:stretch>
        </p:blipFill>
        <p:spPr>
          <a:xfrm>
            <a:off x="2071670" y="411794"/>
            <a:ext cx="5000660" cy="441234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ontrols>
      <p:control spid="2050" r:id="rId2" imgW="8134200" imgH="10764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_028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rcRect l="12500" t="19791" r="21875" b="18750"/>
          <a:stretch>
            <a:fillRect/>
          </a:stretch>
        </p:blipFill>
        <p:spPr>
          <a:xfrm>
            <a:off x="928662" y="1321579"/>
            <a:ext cx="3000396" cy="421484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ontrols>
      <p:control spid="8194" r:id="rId2" imgW="4105440" imgH="2876400"/>
    </p:controls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_028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rcRect l="17187" t="8984" r="11719" b="19531"/>
          <a:stretch>
            <a:fillRect/>
          </a:stretch>
        </p:blipFill>
        <p:spPr>
          <a:xfrm>
            <a:off x="1357290" y="428604"/>
            <a:ext cx="6500858" cy="435771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ontrols>
      <p:control spid="4098" r:id="rId2" imgW="8134200" imgH="1076400"/>
    </p:controls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_028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1821637" y="642918"/>
            <a:ext cx="5500726" cy="366715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ontrols>
      <p:control spid="6146" r:id="rId2" imgW="8134200" imgH="1076400"/>
    </p:controls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cture_0284.JPG"/>
          <p:cNvPicPr>
            <a:picLocks noGrp="1" noChangeAspect="1"/>
          </p:cNvPicPr>
          <p:nvPr isPhoto="1"/>
        </p:nvPicPr>
        <p:blipFill>
          <a:blip r:embed="rId5">
            <a:lum/>
          </a:blip>
          <a:srcRect l="25000" r="26562" b="32422"/>
          <a:stretch>
            <a:fillRect/>
          </a:stretch>
        </p:blipFill>
        <p:spPr>
          <a:xfrm>
            <a:off x="2357422" y="381000"/>
            <a:ext cx="4429156" cy="411957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ontrols>
      <p:control spid="7171" r:id="rId2" imgW="8134200" imgH="1076400"/>
    </p:controls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_028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rcRect l="11719" t="1953" r="10937" b="30078"/>
          <a:stretch>
            <a:fillRect/>
          </a:stretch>
        </p:blipFill>
        <p:spPr>
          <a:xfrm>
            <a:off x="1785918" y="1071546"/>
            <a:ext cx="5511910" cy="32292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ontrols>
      <p:control spid="10242" r:id="rId2" imgW="8134200" imgH="1076400"/>
    </p:controls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_027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rcRect l="10937" t="6250" r="26562" b="31250"/>
          <a:stretch>
            <a:fillRect/>
          </a:stretch>
        </p:blipFill>
        <p:spPr>
          <a:xfrm>
            <a:off x="857224" y="1285860"/>
            <a:ext cx="2857520" cy="428628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ontrols>
      <p:control spid="3074" r:id="rId2" imgW="4105440" imgH="2876400"/>
    </p:controls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_028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rcRect l="6250" t="5469" r="10156" b="21875"/>
          <a:stretch>
            <a:fillRect/>
          </a:stretch>
        </p:blipFill>
        <p:spPr>
          <a:xfrm>
            <a:off x="1785918" y="1000108"/>
            <a:ext cx="5572164" cy="322873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ontrols>
      <p:control spid="9218" r:id="rId2" imgW="8134200" imgH="1076400"/>
    </p:controls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_028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rcRect l="18750" t="10156" r="16406" b="6640"/>
          <a:stretch>
            <a:fillRect/>
          </a:stretch>
        </p:blipFill>
        <p:spPr>
          <a:xfrm>
            <a:off x="2143108" y="500042"/>
            <a:ext cx="4927210" cy="421484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ontrols>
      <p:control spid="5122" r:id="rId2" imgW="8134200" imgH="866880"/>
    </p:controls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_027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rcRect l="10937" t="7292" r="25000" b="32292"/>
          <a:stretch>
            <a:fillRect/>
          </a:stretch>
        </p:blipFill>
        <p:spPr>
          <a:xfrm>
            <a:off x="642910" y="642918"/>
            <a:ext cx="3433962" cy="485777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ontrols>
      <p:control spid="1026" r:id="rId2" imgW="4105440" imgH="28764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6">
      <a:dk1>
        <a:srgbClr val="FFFFFF"/>
      </a:dk1>
      <a:lt1>
        <a:sysClr val="window" lastClr="FFFFFF"/>
      </a:lt1>
      <a:dk2>
        <a:srgbClr val="FFFFFF"/>
      </a:dk2>
      <a:lt2>
        <a:srgbClr val="FFFFF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omin Sans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166</Words>
  <Application>Microsoft Office PowerPoint</Application>
  <PresentationFormat>On-screen Show (4:3)</PresentationFormat>
  <Paragraphs>30</Paragraphs>
  <Slides>13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Sue</dc:creator>
  <cp:lastModifiedBy>Sue</cp:lastModifiedBy>
  <cp:revision>9</cp:revision>
  <dcterms:created xsi:type="dcterms:W3CDTF">2009-03-25T15:31:38Z</dcterms:created>
  <dcterms:modified xsi:type="dcterms:W3CDTF">2009-03-27T13:41:33Z</dcterms:modified>
</cp:coreProperties>
</file>